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code</a:t>
            </a:r>
            <a:r>
              <a:rPr lang="en-US" altLang="zh-TW" dirty="0" smtClean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de</a:t>
            </a:r>
            <a:r>
              <a:rPr lang="en-US" altLang="zh-TW" smtClean="0">
                <a:latin typeface="Courier New" pitchFamily="49" charset="0"/>
                <a:cs typeface="Courier New" pitchFamily="49" charset="0"/>
              </a:rPr>
              <a:t>code</a:t>
            </a:r>
            <a:r>
              <a:rPr lang="en-US" altLang="zh-TW" smtClean="0"/>
              <a:t> </a:t>
            </a:r>
            <a:r>
              <a:rPr lang="en-US" altLang="zh-TW" dirty="0"/>
              <a:t>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8663</Words>
  <Application>Microsoft Office PowerPoint</Application>
  <PresentationFormat>如螢幕大小 (4:3)</PresentationFormat>
  <Paragraphs>1853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3255</cp:revision>
  <cp:lastPrinted>2013-02-05T07:43:54Z</cp:lastPrinted>
  <dcterms:created xsi:type="dcterms:W3CDTF">2013-01-22T07:05:50Z</dcterms:created>
  <dcterms:modified xsi:type="dcterms:W3CDTF">2013-09-08T09:45:46Z</dcterms:modified>
</cp:coreProperties>
</file>